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24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4A1D-A0AF-4DAE-874E-04F7BD532D16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960360-3ACB-4A42-AA9D-1CF80330E3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034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960360-3ACB-4A42-AA9D-1CF80330E3E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175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76AE-B530-4134-AB00-123C7A2EADF7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93D4E-5488-4F70-B642-DE89FA2F68A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76AE-B530-4134-AB00-123C7A2EADF7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93D4E-5488-4F70-B642-DE89FA2F68A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76AE-B530-4134-AB00-123C7A2EADF7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0693D4E-5488-4F70-B642-DE89FA2F68A7}" type="slidenum">
              <a:rPr lang="en-GB" smtClean="0"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76AE-B530-4134-AB00-123C7A2EADF7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93D4E-5488-4F70-B642-DE89FA2F68A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76AE-B530-4134-AB00-123C7A2EADF7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93D4E-5488-4F70-B642-DE89FA2F68A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76AE-B530-4134-AB00-123C7A2EADF7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93D4E-5488-4F70-B642-DE89FA2F68A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76AE-B530-4134-AB00-123C7A2EADF7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93D4E-5488-4F70-B642-DE89FA2F68A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76AE-B530-4134-AB00-123C7A2EADF7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93D4E-5488-4F70-B642-DE89FA2F68A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76AE-B530-4134-AB00-123C7A2EADF7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93D4E-5488-4F70-B642-DE89FA2F68A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76AE-B530-4134-AB00-123C7A2EADF7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93D4E-5488-4F70-B642-DE89FA2F68A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576AE-B530-4134-AB00-123C7A2EADF7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93D4E-5488-4F70-B642-DE89FA2F68A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F6576AE-B530-4134-AB00-123C7A2EADF7}" type="datetimeFigureOut">
              <a:rPr lang="en-GB" smtClean="0"/>
              <a:t>14/02/2020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0693D4E-5488-4F70-B642-DE89FA2F68A7}" type="slidenum">
              <a:rPr lang="en-GB" smtClean="0"/>
              <a:t>‹#›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newswire.com/news-releas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EMERGENCY NURSES PROFESSION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4400" dirty="0" smtClean="0"/>
              <a:t>Student’s Name</a:t>
            </a:r>
          </a:p>
          <a:p>
            <a:r>
              <a:rPr lang="en-GB" sz="4400" dirty="0" smtClean="0"/>
              <a:t>Institutional Affiliation</a:t>
            </a:r>
          </a:p>
          <a:p>
            <a:r>
              <a:rPr lang="en-GB" sz="4400" dirty="0" smtClean="0"/>
              <a:t>Date</a:t>
            </a:r>
            <a:endParaRPr lang="en-GB" sz="4400" dirty="0" smtClean="0"/>
          </a:p>
          <a:p>
            <a:endParaRPr lang="en-GB" sz="4400" dirty="0"/>
          </a:p>
          <a:p>
            <a:endParaRPr lang="en-GB" sz="4400" dirty="0" smtClean="0"/>
          </a:p>
        </p:txBody>
      </p:sp>
    </p:spTree>
    <p:extLst>
      <p:ext uri="{BB962C8B-B14F-4D97-AF65-F5344CB8AC3E}">
        <p14:creationId xmlns:p14="http://schemas.microsoft.com/office/powerpoint/2010/main" val="151416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Group Formation Mechanism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Numerous changes in the emergency healthcare patience provision system.</a:t>
            </a:r>
          </a:p>
          <a:p>
            <a:r>
              <a:rPr lang="en-GB" dirty="0" smtClean="0"/>
              <a:t>The possibility of customer relationship breakdown.</a:t>
            </a:r>
          </a:p>
          <a:p>
            <a:r>
              <a:rPr lang="en-GB" dirty="0" smtClean="0"/>
              <a:t>Inclusive of customers as patients and interactive people.</a:t>
            </a:r>
          </a:p>
          <a:p>
            <a:r>
              <a:rPr lang="en-GB" dirty="0" smtClean="0"/>
              <a:t>Nationally recognized for interdisciplinary emergency nurses.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8435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it is determining its position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department consist of patients, family and any other.</a:t>
            </a:r>
          </a:p>
          <a:p>
            <a:r>
              <a:rPr lang="en-GB" dirty="0" smtClean="0"/>
              <a:t>Respect is in both nursing care and department.</a:t>
            </a:r>
          </a:p>
          <a:p>
            <a:r>
              <a:rPr lang="en-GB" dirty="0" smtClean="0"/>
              <a:t>Interactive activities and nurses actions meet customers needs and dignity.</a:t>
            </a:r>
          </a:p>
          <a:p>
            <a:r>
              <a:rPr lang="en-GB" dirty="0" smtClean="0"/>
              <a:t>The system has tools for quality service measurement.</a:t>
            </a:r>
          </a:p>
          <a:p>
            <a:pPr marL="13716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22745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Group’s expenditure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Funds are released to both emergency nurses and the patients.</a:t>
            </a:r>
          </a:p>
          <a:p>
            <a:r>
              <a:rPr lang="en-GB" dirty="0" smtClean="0"/>
              <a:t>The bill funds many programs like research, professional education among others.</a:t>
            </a:r>
          </a:p>
          <a:p>
            <a:r>
              <a:rPr lang="en-GB" dirty="0" smtClean="0"/>
              <a:t>Fiscal omnibus expenditure funds non mandatory federal programs.</a:t>
            </a:r>
          </a:p>
          <a:p>
            <a:r>
              <a:rPr lang="en-GB" dirty="0" smtClean="0"/>
              <a:t>Funds are released to several institute programs like the national institute for health.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98002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Lobbying Efforts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Protection from violence in the workplace.</a:t>
            </a:r>
          </a:p>
          <a:p>
            <a:r>
              <a:rPr lang="en-GB" dirty="0" smtClean="0"/>
              <a:t>Enacting a law to curb workers assault in the department.</a:t>
            </a:r>
          </a:p>
          <a:p>
            <a:r>
              <a:rPr lang="en-GB" dirty="0" smtClean="0"/>
              <a:t>Nurses not to wear combat boots to work.</a:t>
            </a:r>
          </a:p>
          <a:p>
            <a:r>
              <a:rPr lang="en-GB" dirty="0" smtClean="0"/>
              <a:t>Expenditure salary release as salaries through associations.</a:t>
            </a:r>
          </a:p>
          <a:p>
            <a:pPr marL="13716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499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Challenges in the profession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Increased number of patients in need of  services and acuity.</a:t>
            </a:r>
          </a:p>
          <a:p>
            <a:r>
              <a:rPr lang="en-GB" dirty="0" smtClean="0"/>
              <a:t>Inexperienced professional in the workplace.</a:t>
            </a:r>
          </a:p>
          <a:p>
            <a:r>
              <a:rPr lang="en-GB" dirty="0" smtClean="0"/>
              <a:t>Nurses overworking thus delivering episodic services.</a:t>
            </a:r>
          </a:p>
          <a:p>
            <a:r>
              <a:rPr lang="en-GB" dirty="0" smtClean="0"/>
              <a:t>Professional inability to retain emergency nurses.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2678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 Emergency Nurses Association (2014). Safe Practice, Safe Care.  Emergency Nurses Association Applauds Funding for Emergency Care Programs. </a:t>
            </a:r>
            <a:r>
              <a:rPr lang="en-GB" dirty="0" err="1"/>
              <a:t>Cision</a:t>
            </a:r>
            <a:r>
              <a:rPr lang="en-GB" dirty="0"/>
              <a:t> PR Newswire. </a:t>
            </a:r>
            <a:r>
              <a:rPr lang="en-GB" u="sng" dirty="0">
                <a:hlinkClick r:id="rId3"/>
              </a:rPr>
              <a:t>www.prnewswire.com/news-release</a:t>
            </a:r>
            <a:r>
              <a:rPr lang="en-GB" dirty="0"/>
              <a:t>&gt;</a:t>
            </a:r>
            <a:endParaRPr lang="en-US" dirty="0"/>
          </a:p>
          <a:p>
            <a:r>
              <a:rPr lang="en-GB" dirty="0" err="1"/>
              <a:t>Katheryne</a:t>
            </a:r>
            <a:r>
              <a:rPr lang="en-GB" dirty="0"/>
              <a:t> Houghton (2016). Nurses Lobby for Protection against Workplace Violence. Daily inter lake news. Updated, July 18, 2016. U.S Senator for Montana Jon Tester.www.tester.senate.gov/?p=news/  </a:t>
            </a:r>
            <a:endParaRPr lang="en-US" dirty="0"/>
          </a:p>
          <a:p>
            <a:r>
              <a:rPr lang="en-GB" dirty="0"/>
              <a:t>Kathleen Carlson (2015). Goals and Priorities, Challenges, and Solutions. Journal of Emergency Nursing.doi.org/10.1016/j.jen.2015.12.001.</a:t>
            </a:r>
            <a:endParaRPr lang="en-US" dirty="0"/>
          </a:p>
          <a:p>
            <a:r>
              <a:rPr lang="en-GB" dirty="0"/>
              <a:t>Linda L. Jones 92016) The emergence nurse as a professional. Reflections on nursing leadership </a:t>
            </a:r>
            <a:r>
              <a:rPr lang="en-GB" dirty="0" err="1"/>
              <a:t>blog.www.reflectionsonnursingleader</a:t>
            </a:r>
            <a:r>
              <a:rPr lang="en-GB" dirty="0"/>
              <a:t>&gt;</a:t>
            </a:r>
            <a:endParaRPr lang="en-US" dirty="0"/>
          </a:p>
          <a:p>
            <a:r>
              <a:rPr lang="en-GB" dirty="0"/>
              <a:t>Plum X Metrics (2020). Emergency Nurses Association Position Statement. Journal of Emergency Nursing. (25) 2.27A.DOI.ORG/10.1016/S0099-1767 (99)70180-7.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9392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319</TotalTime>
  <Words>339</Words>
  <Application>Microsoft Office PowerPoint</Application>
  <PresentationFormat>On-screen Show (4:3)</PresentationFormat>
  <Paragraphs>36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Book Antiqua</vt:lpstr>
      <vt:lpstr>Calibri</vt:lpstr>
      <vt:lpstr>Lucida Sans</vt:lpstr>
      <vt:lpstr>Wingdings</vt:lpstr>
      <vt:lpstr>Wingdings 2</vt:lpstr>
      <vt:lpstr>Wingdings 3</vt:lpstr>
      <vt:lpstr>Apex</vt:lpstr>
      <vt:lpstr>EMERGENCY NURSES PROFESSION</vt:lpstr>
      <vt:lpstr>Group Formation Mechanism</vt:lpstr>
      <vt:lpstr>How it is determining its position</vt:lpstr>
      <vt:lpstr>The Group’s expenditure</vt:lpstr>
      <vt:lpstr>Lobbying Efforts</vt:lpstr>
      <vt:lpstr>Challenges in the profession</vt:lpstr>
      <vt:lpstr>References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EMERGENCY NURSES PROFESSION</dc:title>
  <dc:creator>ahmed</dc:creator>
  <cp:lastModifiedBy>User</cp:lastModifiedBy>
  <cp:revision>7</cp:revision>
  <dcterms:created xsi:type="dcterms:W3CDTF">2020-02-13T20:49:11Z</dcterms:created>
  <dcterms:modified xsi:type="dcterms:W3CDTF">2020-02-14T10:44:06Z</dcterms:modified>
</cp:coreProperties>
</file>